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71" r:id="rId10"/>
    <p:sldId id="273" r:id="rId11"/>
    <p:sldId id="274" r:id="rId12"/>
    <p:sldId id="275" r:id="rId13"/>
    <p:sldId id="277" r:id="rId14"/>
    <p:sldId id="256" r:id="rId15"/>
    <p:sldId id="257" r:id="rId16"/>
    <p:sldId id="258" r:id="rId17"/>
    <p:sldId id="268" r:id="rId18"/>
    <p:sldId id="269" r:id="rId19"/>
    <p:sldId id="270" r:id="rId20"/>
    <p:sldId id="259" r:id="rId21"/>
    <p:sldId id="260" r:id="rId22"/>
    <p:sldId id="261" r:id="rId23"/>
    <p:sldId id="262" r:id="rId24"/>
    <p:sldId id="265" r:id="rId25"/>
    <p:sldId id="266" r:id="rId26"/>
    <p:sldId id="267" r:id="rId27"/>
    <p:sldId id="263" r:id="rId28"/>
    <p:sldId id="264" r:id="rId29"/>
    <p:sldId id="272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8B197-5F2E-4026-8C02-8166431DE6B4}" type="datetimeFigureOut">
              <a:rPr lang="en-US" smtClean="0"/>
              <a:pPr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E0C4F-DD14-4DC6-A4A0-C22DCF4BC6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8B197-5F2E-4026-8C02-8166431DE6B4}" type="datetimeFigureOut">
              <a:rPr lang="en-US" smtClean="0"/>
              <a:pPr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E0C4F-DD14-4DC6-A4A0-C22DCF4BC6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8B197-5F2E-4026-8C02-8166431DE6B4}" type="datetimeFigureOut">
              <a:rPr lang="en-US" smtClean="0"/>
              <a:pPr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E0C4F-DD14-4DC6-A4A0-C22DCF4BC6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8B197-5F2E-4026-8C02-8166431DE6B4}" type="datetimeFigureOut">
              <a:rPr lang="en-US" smtClean="0"/>
              <a:pPr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E0C4F-DD14-4DC6-A4A0-C22DCF4BC6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8B197-5F2E-4026-8C02-8166431DE6B4}" type="datetimeFigureOut">
              <a:rPr lang="en-US" smtClean="0"/>
              <a:pPr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E0C4F-DD14-4DC6-A4A0-C22DCF4BC6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8B197-5F2E-4026-8C02-8166431DE6B4}" type="datetimeFigureOut">
              <a:rPr lang="en-US" smtClean="0"/>
              <a:pPr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E0C4F-DD14-4DC6-A4A0-C22DCF4BC6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8B197-5F2E-4026-8C02-8166431DE6B4}" type="datetimeFigureOut">
              <a:rPr lang="en-US" smtClean="0"/>
              <a:pPr/>
              <a:t>12/9/2016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E0C4F-DD14-4DC6-A4A0-C22DCF4BC6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8B197-5F2E-4026-8C02-8166431DE6B4}" type="datetimeFigureOut">
              <a:rPr lang="en-US" smtClean="0"/>
              <a:pPr/>
              <a:t>12/9/2016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E0C4F-DD14-4DC6-A4A0-C22DCF4BC6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8B197-5F2E-4026-8C02-8166431DE6B4}" type="datetimeFigureOut">
              <a:rPr lang="en-US" smtClean="0"/>
              <a:pPr/>
              <a:t>12/9/2016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E0C4F-DD14-4DC6-A4A0-C22DCF4BC6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8B197-5F2E-4026-8C02-8166431DE6B4}" type="datetimeFigureOut">
              <a:rPr lang="en-US" smtClean="0"/>
              <a:pPr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E0C4F-DD14-4DC6-A4A0-C22DCF4BC6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8B197-5F2E-4026-8C02-8166431DE6B4}" type="datetimeFigureOut">
              <a:rPr lang="en-US" smtClean="0"/>
              <a:pPr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E0C4F-DD14-4DC6-A4A0-C22DCF4BC6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8B197-5F2E-4026-8C02-8166431DE6B4}" type="datetimeFigureOut">
              <a:rPr lang="en-US" smtClean="0"/>
              <a:pPr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E0C4F-DD14-4DC6-A4A0-C22DCF4BC6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Progressive Movement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Fixing the problems caused during the Gilded Age/Industrial Revolution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596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Jacob Riis expose the filth?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Photography</a:t>
            </a:r>
          </a:p>
          <a:p>
            <a:pPr marL="514350" indent="-514350">
              <a:buAutoNum type="alphaUcPeriod"/>
            </a:pPr>
            <a:r>
              <a:rPr lang="en-US" dirty="0" smtClean="0"/>
              <a:t>Writer</a:t>
            </a:r>
          </a:p>
          <a:p>
            <a:pPr marL="514350" indent="-514350">
              <a:buAutoNum type="alphaUcPeriod"/>
            </a:pPr>
            <a:r>
              <a:rPr lang="en-US" dirty="0" smtClean="0"/>
              <a:t>Politician</a:t>
            </a:r>
          </a:p>
          <a:p>
            <a:pPr marL="514350" indent="-514350">
              <a:buAutoNum type="alphaUcPeriod"/>
            </a:pPr>
            <a:r>
              <a:rPr lang="en-US" dirty="0" smtClean="0"/>
              <a:t>Immigrant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of the following is an example of a progressive governmental-reform?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Zoning Laws</a:t>
            </a:r>
          </a:p>
          <a:p>
            <a:pPr marL="514350" indent="-514350">
              <a:buAutoNum type="alphaUcPeriod"/>
            </a:pPr>
            <a:r>
              <a:rPr lang="en-US" dirty="0" smtClean="0"/>
              <a:t>Health Codes</a:t>
            </a:r>
          </a:p>
          <a:p>
            <a:pPr marL="514350" indent="-514350">
              <a:buAutoNum type="alphaUcPeriod"/>
            </a:pPr>
            <a:r>
              <a:rPr lang="en-US" dirty="0" smtClean="0"/>
              <a:t>Child Labor Laws</a:t>
            </a:r>
          </a:p>
          <a:p>
            <a:pPr marL="514350" indent="-514350">
              <a:buAutoNum type="alphaUcPeriod"/>
            </a:pPr>
            <a:r>
              <a:rPr lang="en-US" dirty="0" smtClean="0"/>
              <a:t>Direct Election of Senators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group was trying to fix societies problems?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Populists</a:t>
            </a:r>
          </a:p>
          <a:p>
            <a:pPr marL="514350" indent="-514350">
              <a:buAutoNum type="alphaUcPeriod"/>
            </a:pPr>
            <a:r>
              <a:rPr lang="en-US" dirty="0" smtClean="0"/>
              <a:t>Political Machines</a:t>
            </a:r>
          </a:p>
          <a:p>
            <a:pPr marL="514350" indent="-514350">
              <a:buAutoNum type="alphaUcPeriod"/>
            </a:pPr>
            <a:r>
              <a:rPr lang="en-US" dirty="0" smtClean="0"/>
              <a:t>Progressives</a:t>
            </a:r>
          </a:p>
          <a:p>
            <a:pPr marL="514350" indent="-514350">
              <a:buAutoNum type="alphaUcPeriod"/>
            </a:pPr>
            <a:r>
              <a:rPr lang="en-US" dirty="0" smtClean="0"/>
              <a:t>Settlement Houses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Progressives were trying to help Women with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Suffrage</a:t>
            </a:r>
          </a:p>
          <a:p>
            <a:pPr marL="514350" indent="-514350">
              <a:buAutoNum type="alphaUcPeriod"/>
            </a:pPr>
            <a:r>
              <a:rPr lang="en-US" dirty="0" smtClean="0"/>
              <a:t>Prohibition</a:t>
            </a:r>
          </a:p>
          <a:p>
            <a:pPr marL="514350" indent="-514350">
              <a:buAutoNum type="alphaUcPeriod"/>
            </a:pPr>
            <a:r>
              <a:rPr lang="en-US" dirty="0" smtClean="0"/>
              <a:t>Abolishment</a:t>
            </a:r>
          </a:p>
          <a:p>
            <a:pPr marL="514350" indent="-514350">
              <a:buAutoNum type="alphaUcPeriod"/>
            </a:pPr>
            <a:r>
              <a:rPr lang="en-US" dirty="0" smtClean="0"/>
              <a:t>Title 9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Progressive Movement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Roosevelt </a:t>
            </a:r>
          </a:p>
          <a:p>
            <a:r>
              <a:rPr lang="en-US" dirty="0" smtClean="0"/>
              <a:t> Taft</a:t>
            </a:r>
          </a:p>
          <a:p>
            <a:r>
              <a:rPr lang="en-US" dirty="0" smtClean="0"/>
              <a:t>Wilson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Progressive Era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Roosevelt believed everyone deserved a “Square Deal”.  A square is EQUAL on all sides.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did Roosevelt mean by a square deal?</a:t>
            </a:r>
          </a:p>
          <a:p>
            <a:pPr lvl="1"/>
            <a:r>
              <a:rPr lang="en-US" dirty="0" smtClean="0"/>
              <a:t>Everyone would have a chance.</a:t>
            </a:r>
          </a:p>
          <a:p>
            <a:pPr lvl="1"/>
            <a:r>
              <a:rPr lang="en-US" dirty="0" smtClean="0"/>
              <a:t>He would fight misconduct by businesses</a:t>
            </a:r>
          </a:p>
          <a:p>
            <a:pPr lvl="1"/>
            <a:r>
              <a:rPr lang="en-US" dirty="0" smtClean="0"/>
              <a:t>Everyone had an EQUAL chance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1456765" y="2707341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Progressive Era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did Roosevelt provide a square deal?</a:t>
            </a:r>
          </a:p>
          <a:p>
            <a:pPr lvl="1"/>
            <a:r>
              <a:rPr lang="en-US" dirty="0" smtClean="0"/>
              <a:t>Used the Sherman Anti-trust act to fight monopolies</a:t>
            </a:r>
          </a:p>
          <a:p>
            <a:pPr lvl="1"/>
            <a:r>
              <a:rPr lang="en-US" dirty="0" smtClean="0"/>
              <a:t>Helped the coal-miners win </a:t>
            </a:r>
            <a:r>
              <a:rPr lang="en-US" i="1" u="sng" dirty="0" smtClean="0"/>
              <a:t>arbitration</a:t>
            </a:r>
            <a:r>
              <a:rPr lang="en-US" dirty="0" smtClean="0"/>
              <a:t> with the owners.</a:t>
            </a:r>
          </a:p>
          <a:p>
            <a:pPr lvl="1"/>
            <a:r>
              <a:rPr lang="en-US" dirty="0" smtClean="0"/>
              <a:t>Made the government step in to help all citizens</a:t>
            </a:r>
            <a:r>
              <a:rPr lang="en-US" dirty="0"/>
              <a:t>. </a:t>
            </a:r>
            <a:r>
              <a:rPr lang="en-US" dirty="0" smtClean="0"/>
              <a:t>Not </a:t>
            </a:r>
            <a:r>
              <a:rPr lang="en-US" dirty="0"/>
              <a:t>just the business owners.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law allowed the ICC to set RR rates?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Sherman Ant-trust act</a:t>
            </a:r>
          </a:p>
          <a:p>
            <a:r>
              <a:rPr lang="en-US" dirty="0" smtClean="0"/>
              <a:t>B. Hepburn Act</a:t>
            </a:r>
          </a:p>
          <a:p>
            <a:r>
              <a:rPr lang="en-US" dirty="0" smtClean="0"/>
              <a:t>C. Clayton Anti-trust act</a:t>
            </a:r>
          </a:p>
          <a:p>
            <a:r>
              <a:rPr lang="en-US" dirty="0" smtClean="0"/>
              <a:t>D. The Pure Food and Drug act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rmAutofit/>
          </a:bodyPr>
          <a:lstStyle/>
          <a:p>
            <a:r>
              <a:rPr lang="en-US" dirty="0" smtClean="0"/>
              <a:t>Which of the following best explains the term </a:t>
            </a:r>
            <a:r>
              <a:rPr lang="en-US" i="1" dirty="0" smtClean="0"/>
              <a:t>arbitration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/>
          <a:lstStyle/>
          <a:p>
            <a:r>
              <a:rPr lang="en-US" dirty="0" smtClean="0"/>
              <a:t>A. The federal government decides</a:t>
            </a:r>
          </a:p>
          <a:p>
            <a:r>
              <a:rPr lang="en-US" dirty="0" smtClean="0"/>
              <a:t>B.  One side in an argument allowing the other to make a decision.</a:t>
            </a:r>
          </a:p>
          <a:p>
            <a:r>
              <a:rPr lang="en-US" dirty="0" smtClean="0"/>
              <a:t>C. Two sides in an argument allowing a third party to make the decision.</a:t>
            </a:r>
          </a:p>
          <a:p>
            <a:r>
              <a:rPr lang="en-US" dirty="0" smtClean="0"/>
              <a:t>D. Neither side in an argument ever agreeing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/>
          <a:lstStyle/>
          <a:p>
            <a:r>
              <a:rPr lang="en-US" dirty="0" smtClean="0"/>
              <a:t>This act states all food must be labeled correctly and be pure.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r>
              <a:rPr lang="en-US" dirty="0" smtClean="0"/>
              <a:t>A. Pure Food and Drug Act.</a:t>
            </a:r>
          </a:p>
          <a:p>
            <a:r>
              <a:rPr lang="en-US" dirty="0" smtClean="0"/>
              <a:t>B. Meat Inspection Act</a:t>
            </a:r>
          </a:p>
          <a:p>
            <a:r>
              <a:rPr lang="en-US" dirty="0" smtClean="0"/>
              <a:t>C. Hepburn Act</a:t>
            </a:r>
          </a:p>
          <a:p>
            <a:r>
              <a:rPr lang="en-US" dirty="0" smtClean="0"/>
              <a:t>D. Upton Sinclair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Muckrackers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Writers and  photographers who helped spread the word about the plight of immigrants and urban life.</a:t>
            </a:r>
          </a:p>
          <a:p>
            <a:r>
              <a:rPr lang="en-US" dirty="0" smtClean="0"/>
              <a:t>They helped force the government to make changes  </a:t>
            </a:r>
          </a:p>
          <a:p>
            <a:r>
              <a:rPr lang="en-US" dirty="0" smtClean="0"/>
              <a:t>By 1900 America was pushing for change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3072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Progressive Era: square deal cont.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Set up a government agency to track business practices.</a:t>
            </a:r>
          </a:p>
          <a:p>
            <a:pPr lvl="1"/>
            <a:r>
              <a:rPr lang="en-US" dirty="0" smtClean="0"/>
              <a:t>Pushed for the Hepburn act which gave the ICC the power to set RR rates.</a:t>
            </a:r>
          </a:p>
          <a:p>
            <a:pPr lvl="1"/>
            <a:r>
              <a:rPr lang="en-US" dirty="0" smtClean="0"/>
              <a:t>Pushed for the Meat Inspection Act and the Pure Food and drug act. (Because of the book </a:t>
            </a:r>
            <a:r>
              <a:rPr lang="en-US" i="1" dirty="0" smtClean="0"/>
              <a:t>The Jungle</a:t>
            </a:r>
            <a:r>
              <a:rPr lang="en-US" dirty="0" smtClean="0"/>
              <a:t>)</a:t>
            </a:r>
            <a:endParaRPr lang="en-US" i="1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Progressive era</a:t>
            </a:r>
            <a:r>
              <a:rPr lang="en-US" dirty="0" smtClean="0"/>
              <a:t>: conservation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did Roosevelt protect and develop America’s Natural resources?</a:t>
            </a:r>
          </a:p>
          <a:p>
            <a:pPr lvl="1"/>
            <a:r>
              <a:rPr lang="en-US" dirty="0" smtClean="0"/>
              <a:t>Had the federal government pay for irrigation and land development.</a:t>
            </a:r>
          </a:p>
          <a:p>
            <a:pPr lvl="1"/>
            <a:r>
              <a:rPr lang="en-US" dirty="0" smtClean="0"/>
              <a:t>Started the US forest service which managed the timber and forest lands.</a:t>
            </a:r>
          </a:p>
          <a:p>
            <a:pPr lvl="1"/>
            <a:r>
              <a:rPr lang="en-US" dirty="0" smtClean="0"/>
              <a:t>Saved 100 million acres of forest land, created 5 national parks, and 51 federal wildlife preserves.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Progressive era</a:t>
            </a:r>
            <a:r>
              <a:rPr lang="en-US" dirty="0" smtClean="0"/>
              <a:t>: Roosevelt v. Taft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dirty="0" smtClean="0"/>
              <a:t>How did Taft and Roosevelt differ?</a:t>
            </a:r>
          </a:p>
          <a:p>
            <a:pPr lvl="1"/>
            <a:r>
              <a:rPr lang="en-US" dirty="0" smtClean="0"/>
              <a:t>Against Roosevelt’s wishes Taft attacked the high tariff but failed when he signed a bill that barely cut taxes.</a:t>
            </a:r>
          </a:p>
          <a:p>
            <a:pPr lvl="1"/>
            <a:r>
              <a:rPr lang="en-US" dirty="0" smtClean="0"/>
              <a:t>Taft ‘s choice for Secretary of the Interior sold many federal lands for development.</a:t>
            </a:r>
          </a:p>
          <a:p>
            <a:pPr lvl="1"/>
            <a:r>
              <a:rPr lang="en-US" dirty="0" smtClean="0"/>
              <a:t>The best of Taft:</a:t>
            </a:r>
          </a:p>
          <a:p>
            <a:pPr lvl="2"/>
            <a:r>
              <a:rPr lang="en-US" dirty="0" smtClean="0"/>
              <a:t>Brought twice as many suits against companies as TR.</a:t>
            </a:r>
          </a:p>
          <a:p>
            <a:pPr lvl="2"/>
            <a:r>
              <a:rPr lang="en-US" dirty="0" smtClean="0"/>
              <a:t>Surpassed TR in conservation</a:t>
            </a:r>
          </a:p>
          <a:p>
            <a:pPr lvl="2"/>
            <a:r>
              <a:rPr lang="en-US" dirty="0" smtClean="0"/>
              <a:t>Established Children’s Bureau</a:t>
            </a:r>
          </a:p>
          <a:p>
            <a:pPr lvl="1"/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Progressive Era: Wilson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Wilson won the election of 1912 because the Republican vote split between Taft and TR (who started a new “Progressive Party”)</a:t>
            </a:r>
          </a:p>
          <a:p>
            <a:r>
              <a:rPr lang="en-US" dirty="0" smtClean="0"/>
              <a:t>Wilson shared many of TR’s ideas.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92362"/>
          </a:xfrm>
        </p:spPr>
        <p:txBody>
          <a:bodyPr/>
          <a:lstStyle/>
          <a:p>
            <a:r>
              <a:rPr lang="en-US" dirty="0" smtClean="0"/>
              <a:t>Which of the following </a:t>
            </a:r>
            <a:r>
              <a:rPr lang="en-US" dirty="0" smtClean="0"/>
              <a:t>was </a:t>
            </a:r>
            <a:r>
              <a:rPr lang="en-US" dirty="0" smtClean="0"/>
              <a:t>not TR </a:t>
            </a:r>
            <a:r>
              <a:rPr lang="en-US" dirty="0" smtClean="0"/>
              <a:t>a idea?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/>
          <a:lstStyle/>
          <a:p>
            <a:r>
              <a:rPr lang="en-US" dirty="0" smtClean="0"/>
              <a:t>A. conservation</a:t>
            </a:r>
          </a:p>
          <a:p>
            <a:r>
              <a:rPr lang="en-US" dirty="0" smtClean="0"/>
              <a:t>B. working with companies to monitor business practices.</a:t>
            </a:r>
          </a:p>
          <a:p>
            <a:r>
              <a:rPr lang="en-US" dirty="0" smtClean="0"/>
              <a:t>C. Children’s Bureau</a:t>
            </a:r>
          </a:p>
          <a:p>
            <a:r>
              <a:rPr lang="en-US" dirty="0" smtClean="0"/>
              <a:t>D. Hepburn Act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of the following was NOT Wilson’s achievement?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en-US" dirty="0" smtClean="0"/>
              <a:t>A. FTC</a:t>
            </a:r>
          </a:p>
          <a:p>
            <a:r>
              <a:rPr lang="en-US" dirty="0" smtClean="0"/>
              <a:t>B. Federal Reserve Act</a:t>
            </a:r>
          </a:p>
          <a:p>
            <a:r>
              <a:rPr lang="en-US" dirty="0" smtClean="0"/>
              <a:t>C. Clayton Ant-trust Act</a:t>
            </a:r>
          </a:p>
          <a:p>
            <a:r>
              <a:rPr lang="en-US" dirty="0" smtClean="0"/>
              <a:t>D. Pure Food and Drug Act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of the following was created as a direct result of the </a:t>
            </a:r>
            <a:r>
              <a:rPr lang="en-US" i="1" dirty="0" smtClean="0"/>
              <a:t>The Jungle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Meat Inspection Act</a:t>
            </a:r>
          </a:p>
          <a:p>
            <a:r>
              <a:rPr lang="en-US" dirty="0" smtClean="0"/>
              <a:t>B. Children’s Bureau</a:t>
            </a:r>
          </a:p>
          <a:p>
            <a:r>
              <a:rPr lang="en-US" dirty="0" smtClean="0"/>
              <a:t>C. Federal Reserve Act</a:t>
            </a:r>
          </a:p>
          <a:p>
            <a:r>
              <a:rPr lang="en-US" dirty="0" smtClean="0"/>
              <a:t>D. ICC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Progressive era: Wilson’s reforms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Lowered the tariff</a:t>
            </a:r>
          </a:p>
          <a:p>
            <a:r>
              <a:rPr lang="en-US" dirty="0" smtClean="0"/>
              <a:t>Started an income tax</a:t>
            </a:r>
          </a:p>
          <a:p>
            <a:r>
              <a:rPr lang="en-US" dirty="0" smtClean="0"/>
              <a:t>Established the Federal Reserve Act</a:t>
            </a:r>
          </a:p>
          <a:p>
            <a:r>
              <a:rPr lang="en-US" dirty="0" smtClean="0"/>
              <a:t>Established the Federal Trade Commission (FTC)</a:t>
            </a:r>
          </a:p>
          <a:p>
            <a:pPr lvl="1"/>
            <a:r>
              <a:rPr lang="en-US" dirty="0" smtClean="0"/>
              <a:t>This protected businesses from anything that hurt competition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Progressive era:</a:t>
            </a:r>
            <a:r>
              <a:rPr lang="en-US" dirty="0" smtClean="0"/>
              <a:t> African Americans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African Americans were fueled by the success of the Progressives.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- the NAACP was started to help solidify voting rights.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- W.E.B. DuBois believed voting would save them from a “second slavery” and provide “…work, culture, liberty, -all these we need, not singly but together.”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Progressive Era:</a:t>
            </a:r>
            <a:r>
              <a:rPr lang="en-US" dirty="0" smtClean="0"/>
              <a:t> African Americans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the Progressive Era President Wilson officially segregated Washington D.C.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were the goals of the Progressives?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Women’s suffrage</a:t>
            </a:r>
          </a:p>
          <a:p>
            <a:pPr lvl="1"/>
            <a:r>
              <a:rPr lang="en-US" dirty="0" smtClean="0"/>
              <a:t>Main leaders: Susan B. Anthony, Alice Paul, and Carrie Chapman Catt</a:t>
            </a:r>
            <a:endParaRPr lang="en-US" dirty="0"/>
          </a:p>
          <a:p>
            <a:r>
              <a:rPr lang="en-US" dirty="0" smtClean="0"/>
              <a:t>Equal Rights (NAACP starts)</a:t>
            </a:r>
          </a:p>
          <a:p>
            <a:r>
              <a:rPr lang="en-US" dirty="0" smtClean="0"/>
              <a:t>Protection for Workers</a:t>
            </a:r>
          </a:p>
          <a:p>
            <a:r>
              <a:rPr lang="en-US" dirty="0" smtClean="0"/>
              <a:t>Protection for Consumers</a:t>
            </a:r>
          </a:p>
          <a:p>
            <a:r>
              <a:rPr lang="en-US" dirty="0" smtClean="0"/>
              <a:t>Help for immigrants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09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Progressive’s help workers?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 hours per day/week.</a:t>
            </a:r>
          </a:p>
          <a:p>
            <a:r>
              <a:rPr lang="en-US" dirty="0" smtClean="0"/>
              <a:t>NO child labor</a:t>
            </a:r>
          </a:p>
          <a:p>
            <a:r>
              <a:rPr lang="en-US" b="1" u="sng" dirty="0" smtClean="0"/>
              <a:t>Help Unions gain power</a:t>
            </a:r>
          </a:p>
          <a:p>
            <a:r>
              <a:rPr lang="en-US" dirty="0" smtClean="0"/>
              <a:t>Workers compensation</a:t>
            </a:r>
          </a:p>
          <a:p>
            <a:r>
              <a:rPr lang="en-US" dirty="0" smtClean="0"/>
              <a:t>Safer working conditions</a:t>
            </a:r>
          </a:p>
          <a:p>
            <a:r>
              <a:rPr lang="en-US" dirty="0" smtClean="0"/>
              <a:t>Job protection (can’t be fired without a cause)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770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Progressives want to help immigrants/poor?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Health and Safety codes</a:t>
            </a:r>
          </a:p>
          <a:p>
            <a:pPr lvl="1"/>
            <a:r>
              <a:rPr lang="en-US" dirty="0" smtClean="0"/>
              <a:t>Triangle Shirt Waist fire brought an outcry for changes. </a:t>
            </a:r>
            <a:endParaRPr lang="en-US" dirty="0"/>
          </a:p>
          <a:p>
            <a:pPr lvl="1"/>
            <a:r>
              <a:rPr lang="en-US" dirty="0" smtClean="0"/>
              <a:t>150 women killed because they were locked inside a burning building. </a:t>
            </a:r>
          </a:p>
          <a:p>
            <a:r>
              <a:rPr lang="en-US" dirty="0" smtClean="0"/>
              <a:t>Settlement Houses started (like community centers)</a:t>
            </a:r>
          </a:p>
          <a:p>
            <a:pPr lvl="1"/>
            <a:r>
              <a:rPr lang="en-US" dirty="0" smtClean="0"/>
              <a:t>Teach English</a:t>
            </a:r>
          </a:p>
          <a:p>
            <a:pPr lvl="1"/>
            <a:r>
              <a:rPr lang="en-US" dirty="0" smtClean="0"/>
              <a:t>Provide Child care</a:t>
            </a:r>
          </a:p>
          <a:p>
            <a:pPr lvl="1"/>
            <a:r>
              <a:rPr lang="en-US" dirty="0" smtClean="0"/>
              <a:t>Activities to help people assimilate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283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Progressives want to help consumers?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Meat Inspection Act</a:t>
            </a:r>
          </a:p>
          <a:p>
            <a:r>
              <a:rPr lang="en-US" dirty="0" smtClean="0"/>
              <a:t>Pure Food and Drug Act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0333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progressives want to protect all businesses?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ICC Interstate Commerce Commission</a:t>
            </a:r>
          </a:p>
          <a:p>
            <a:pPr lvl="1"/>
            <a:r>
              <a:rPr lang="en-US" dirty="0" smtClean="0"/>
              <a:t>Made </a:t>
            </a:r>
            <a:r>
              <a:rPr lang="en-US" dirty="0"/>
              <a:t>sure trade was fair for all businesses</a:t>
            </a:r>
          </a:p>
          <a:p>
            <a:r>
              <a:rPr lang="en-US" dirty="0" smtClean="0"/>
              <a:t>Stop Trusts and Monopolies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499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did Progressives want to help make government more efficient and fair?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r>
              <a:rPr lang="en-US" dirty="0" smtClean="0"/>
              <a:t>Direct Primary</a:t>
            </a:r>
          </a:p>
          <a:p>
            <a:r>
              <a:rPr lang="en-US" dirty="0" smtClean="0"/>
              <a:t>Direct Election of Senators (17</a:t>
            </a:r>
            <a:r>
              <a:rPr lang="en-US" baseline="30000" dirty="0" smtClean="0"/>
              <a:t>th</a:t>
            </a:r>
            <a:r>
              <a:rPr lang="en-US" dirty="0" smtClean="0"/>
              <a:t> Amendment)</a:t>
            </a:r>
          </a:p>
          <a:p>
            <a:r>
              <a:rPr lang="en-US" dirty="0" smtClean="0"/>
              <a:t>Initiatives</a:t>
            </a:r>
          </a:p>
          <a:p>
            <a:r>
              <a:rPr lang="en-US" dirty="0" smtClean="0"/>
              <a:t>Referendum</a:t>
            </a:r>
          </a:p>
          <a:p>
            <a:r>
              <a:rPr lang="en-US" smtClean="0"/>
              <a:t>Recall</a:t>
            </a:r>
            <a:endParaRPr lang="en-US" dirty="0" smtClean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096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92362"/>
          </a:xfrm>
        </p:spPr>
        <p:txBody>
          <a:bodyPr/>
          <a:lstStyle/>
          <a:p>
            <a:r>
              <a:rPr lang="en-US" dirty="0" smtClean="0"/>
              <a:t>What group helped the Progressive’s spread the word about the problems in America?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/>
          <a:lstStyle/>
          <a:p>
            <a:r>
              <a:rPr lang="en-US" dirty="0" smtClean="0"/>
              <a:t>A. Populists</a:t>
            </a:r>
          </a:p>
          <a:p>
            <a:r>
              <a:rPr lang="en-US" dirty="0" smtClean="0"/>
              <a:t>B. Muckrakers</a:t>
            </a:r>
          </a:p>
          <a:p>
            <a:r>
              <a:rPr lang="en-US" dirty="0" smtClean="0"/>
              <a:t>C. Settlement Houses</a:t>
            </a:r>
          </a:p>
          <a:p>
            <a:r>
              <a:rPr lang="en-US" dirty="0" smtClean="0"/>
              <a:t>D. Immigrants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911</Words>
  <Application>Microsoft Office PowerPoint</Application>
  <PresentationFormat>On-screen Show (4:3)</PresentationFormat>
  <Paragraphs>147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The Progressive Movement</vt:lpstr>
      <vt:lpstr>Muckrackers</vt:lpstr>
      <vt:lpstr>What were the goals of the Progressives?</vt:lpstr>
      <vt:lpstr>How did Progressive’s help workers?</vt:lpstr>
      <vt:lpstr>How did Progressives want to help immigrants/poor?</vt:lpstr>
      <vt:lpstr>How did Progressives want to help consumers?</vt:lpstr>
      <vt:lpstr>How did progressives want to protect all businesses?</vt:lpstr>
      <vt:lpstr>How did Progressives want to help make government more efficient and fair?</vt:lpstr>
      <vt:lpstr>What group helped the Progressive’s spread the word about the problems in America?</vt:lpstr>
      <vt:lpstr>How did Jacob Riis expose the filth?</vt:lpstr>
      <vt:lpstr>Which of the following is an example of a progressive governmental-reform? </vt:lpstr>
      <vt:lpstr>Which group was trying to fix societies problems?</vt:lpstr>
      <vt:lpstr>Progressives were trying to help Women with what?</vt:lpstr>
      <vt:lpstr>Progressive Movement</vt:lpstr>
      <vt:lpstr>Progressive Era</vt:lpstr>
      <vt:lpstr>Progressive Era</vt:lpstr>
      <vt:lpstr>What law allowed the ICC to set RR rates?</vt:lpstr>
      <vt:lpstr>Which of the following best explains the term arbitration?</vt:lpstr>
      <vt:lpstr>This act states all food must be labeled correctly and be pure.</vt:lpstr>
      <vt:lpstr>Progressive Era: square deal cont.</vt:lpstr>
      <vt:lpstr>Progressive era: conservation</vt:lpstr>
      <vt:lpstr>Progressive era: Roosevelt v. Taft</vt:lpstr>
      <vt:lpstr>Progressive Era: Wilson</vt:lpstr>
      <vt:lpstr>Which of the following was not TR a idea?</vt:lpstr>
      <vt:lpstr>Which of the following was NOT Wilson’s achievement?</vt:lpstr>
      <vt:lpstr>Which of the following was created as a direct result of the The Jungle?</vt:lpstr>
      <vt:lpstr>Progressive era: Wilson’s reforms</vt:lpstr>
      <vt:lpstr>Progressive era: African Americans</vt:lpstr>
      <vt:lpstr>Progressive Era: African Americans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group helped the Progressive’s spread the word about the problems in America?</dc:title>
  <dc:creator> </dc:creator>
  <cp:lastModifiedBy>Stephanie Hein Phillips</cp:lastModifiedBy>
  <cp:revision>14</cp:revision>
  <dcterms:created xsi:type="dcterms:W3CDTF">2008-11-11T16:11:15Z</dcterms:created>
  <dcterms:modified xsi:type="dcterms:W3CDTF">2016-12-09T16:33:45Z</dcterms:modified>
</cp:coreProperties>
</file>